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4"/>
  </p:notesMasterIdLst>
  <p:sldIdLst>
    <p:sldId id="342" r:id="rId5"/>
    <p:sldId id="351" r:id="rId6"/>
    <p:sldId id="348" r:id="rId7"/>
    <p:sldId id="352" r:id="rId8"/>
    <p:sldId id="355" r:id="rId9"/>
    <p:sldId id="356" r:id="rId10"/>
    <p:sldId id="357" r:id="rId11"/>
    <p:sldId id="358" r:id="rId12"/>
    <p:sldId id="350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5202E"/>
    <a:srgbClr val="0515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5646"/>
  </p:normalViewPr>
  <p:slideViewPr>
    <p:cSldViewPr snapToGrid="0" snapToObjects="1" showGuides="1">
      <p:cViewPr varScale="1">
        <p:scale>
          <a:sx n="102" d="100"/>
          <a:sy n="102" d="100"/>
        </p:scale>
        <p:origin x="954" y="10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B3339F-6CEA-4641-BE08-40DAFD6FCF25}" type="datetimeFigureOut">
              <a:rPr lang="en-US" smtClean="0"/>
              <a:t>4/14/2023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F75CB5-5666-5049-9AE0-38EFD385C2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5626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74183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74 vég összesen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41434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67245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gyéni elrendezé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14">
            <a:extLst>
              <a:ext uri="{FF2B5EF4-FFF2-40B4-BE49-F238E27FC236}">
                <a16:creationId xmlns:a16="http://schemas.microsoft.com/office/drawing/2014/main" id="{F6856948-14CB-159E-5A7C-80A0115641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0" y="0"/>
            <a:ext cx="12192000" cy="6832599"/>
          </a:xfrm>
          <a:prstGeom prst="rect">
            <a:avLst/>
          </a:prstGeom>
        </p:spPr>
      </p:pic>
      <p:pic>
        <p:nvPicPr>
          <p:cNvPr id="9" name="Content Placeholder 14">
            <a:extLst>
              <a:ext uri="{FF2B5EF4-FFF2-40B4-BE49-F238E27FC236}">
                <a16:creationId xmlns:a16="http://schemas.microsoft.com/office/drawing/2014/main" id="{7FFF1F47-49A0-3608-5C50-3C57415465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0901" t="2692" r="9005" b="2173"/>
          <a:stretch/>
        </p:blipFill>
        <p:spPr>
          <a:xfrm>
            <a:off x="-3" y="37"/>
            <a:ext cx="12192000" cy="68538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462FF1-D97D-8505-FE7F-8B2DB411A8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527164"/>
            <a:ext cx="12191998" cy="1323440"/>
          </a:xfrm>
        </p:spPr>
        <p:txBody>
          <a:bodyPr>
            <a:noAutofit/>
          </a:bodyPr>
          <a:lstStyle>
            <a:lvl1pPr algn="ctr">
              <a:defRPr sz="6000" kern="1200" spc="2200" baseline="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58B9CAE2-F3DD-D6D3-96C8-D947A41177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" y="3558868"/>
            <a:ext cx="12191997" cy="781119"/>
          </a:xfrm>
        </p:spPr>
        <p:txBody>
          <a:bodyPr>
            <a:noAutofit/>
          </a:bodyPr>
          <a:lstStyle>
            <a:lvl1pPr marL="0" indent="0" algn="ctr">
              <a:buNone/>
              <a:defRPr sz="4000" b="0" i="0" spc="1800" baseline="0">
                <a:solidFill>
                  <a:schemeClr val="bg1"/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subtitle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07BA9FA4-8138-9E88-1DA3-FE01F5672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5532550"/>
            <a:ext cx="12192000" cy="1323440"/>
          </a:xfrm>
          <a:solidFill>
            <a:schemeClr val="tx1">
              <a:alpha val="61961"/>
            </a:schemeClr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60000"/>
              </a:lnSpc>
              <a:buNone/>
              <a:defRPr sz="2000" b="0" i="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</p:spTree>
    <p:extLst>
      <p:ext uri="{BB962C8B-B14F-4D97-AF65-F5344CB8AC3E}">
        <p14:creationId xmlns:p14="http://schemas.microsoft.com/office/powerpoint/2010/main" val="41193215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Content Placeholder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5845" y="-6350"/>
            <a:ext cx="7732295" cy="685386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5F19E97-D266-0158-DB58-8B80C6AE8445}"/>
              </a:ext>
            </a:extLst>
          </p:cNvPr>
          <p:cNvSpPr/>
          <p:nvPr userDrawn="1"/>
        </p:nvSpPr>
        <p:spPr>
          <a:xfrm>
            <a:off x="-1" y="0"/>
            <a:ext cx="8784040" cy="685915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3661" y="1052108"/>
            <a:ext cx="6910627" cy="1164882"/>
          </a:xfrm>
        </p:spPr>
        <p:txBody>
          <a:bodyPr anchor="b">
            <a:noAutofit/>
          </a:bodyPr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AEE2076-2104-00E8-4FC5-D2D1939662A8}"/>
              </a:ext>
            </a:extLst>
          </p:cNvPr>
          <p:cNvSpPr/>
          <p:nvPr userDrawn="1"/>
        </p:nvSpPr>
        <p:spPr>
          <a:xfrm>
            <a:off x="1876516" y="842493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29EA78E-CF91-A313-1EA3-1B737189BE6A}"/>
              </a:ext>
            </a:extLst>
          </p:cNvPr>
          <p:cNvSpPr/>
          <p:nvPr userDrawn="1"/>
        </p:nvSpPr>
        <p:spPr>
          <a:xfrm>
            <a:off x="3272500" y="5713197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BC4BAB7B-AB4F-FB57-387C-7A8618043E2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025623" y="2530837"/>
            <a:ext cx="6888665" cy="961087"/>
          </a:xfrm>
        </p:spPr>
        <p:txBody>
          <a:bodyPr>
            <a:noAutofit/>
          </a:bodyPr>
          <a:lstStyle>
            <a:lvl1pPr>
              <a:lnSpc>
                <a:spcPct val="140000"/>
              </a:lnSpc>
              <a:defRPr sz="2000"/>
            </a:lvl1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7512376E-E81C-EEBC-A5F9-53785637088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25624" y="3617963"/>
            <a:ext cx="6888665" cy="2241805"/>
          </a:xfrm>
        </p:spPr>
        <p:txBody>
          <a:bodyPr anchor="t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 sz="1600">
                <a:solidFill>
                  <a:schemeClr val="bg1"/>
                </a:solidFill>
                <a:latin typeface="+mn-lt"/>
                <a:cs typeface="Biome" panose="020B0503030204020804" pitchFamily="34" charset="0"/>
              </a:defRPr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67E9B3C-3EC9-30D0-6EEC-FFD2F1067447}"/>
              </a:ext>
            </a:extLst>
          </p:cNvPr>
          <p:cNvCxnSpPr>
            <a:cxnSpLocks/>
          </p:cNvCxnSpPr>
          <p:nvPr userDrawn="1"/>
        </p:nvCxnSpPr>
        <p:spPr>
          <a:xfrm>
            <a:off x="-12590" y="2359726"/>
            <a:ext cx="532008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CB971EAC-E57B-EF86-ED6F-AE35987CD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8A0ED8DF-4F9C-BDFE-68ED-49B03A544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44BC0460-E5E3-23E3-6335-36CF4BEB87F3}"/>
              </a:ext>
            </a:extLst>
          </p:cNvPr>
          <p:cNvSpPr/>
          <p:nvPr userDrawn="1"/>
        </p:nvSpPr>
        <p:spPr>
          <a:xfrm>
            <a:off x="2360199" y="596691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66623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E699CB90-DCF5-D9AC-0A86-1E02CB3418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8000"/>
          </a:blip>
          <a:srcRect/>
          <a:stretch/>
        </p:blipFill>
        <p:spPr>
          <a:xfrm>
            <a:off x="0" y="11089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0ADD8375-FF36-FC51-FBBD-A4EBCE6D932A}"/>
              </a:ext>
            </a:extLst>
          </p:cNvPr>
          <p:cNvSpPr/>
          <p:nvPr userDrawn="1"/>
        </p:nvSpPr>
        <p:spPr>
          <a:xfrm>
            <a:off x="322118" y="365124"/>
            <a:ext cx="11547765" cy="6237287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365125"/>
            <a:ext cx="10515601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70A684CF-D752-D358-B0D4-0DA2FFB2C78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09530" y="2220319"/>
            <a:ext cx="8845828" cy="929026"/>
          </a:xfrm>
        </p:spPr>
        <p:txBody>
          <a:bodyPr anchor="t">
            <a:noAutofit/>
          </a:bodyPr>
          <a:lstStyle>
            <a:lvl1pPr marL="0" indent="0" algn="ctr">
              <a:lnSpc>
                <a:spcPct val="140000"/>
              </a:lnSpc>
              <a:buFontTx/>
              <a:buNone/>
              <a:defRPr sz="16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9C04702-97CE-9583-8282-DF8500E5ABEF}"/>
              </a:ext>
            </a:extLst>
          </p:cNvPr>
          <p:cNvCxnSpPr>
            <a:cxnSpLocks/>
          </p:cNvCxnSpPr>
          <p:nvPr userDrawn="1"/>
        </p:nvCxnSpPr>
        <p:spPr>
          <a:xfrm>
            <a:off x="4451205" y="3330985"/>
            <a:ext cx="0" cy="1774795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6439E47-02A2-4A4F-1E4A-5DF22C90533A}"/>
              </a:ext>
            </a:extLst>
          </p:cNvPr>
          <p:cNvCxnSpPr>
            <a:cxnSpLocks/>
          </p:cNvCxnSpPr>
          <p:nvPr userDrawn="1"/>
        </p:nvCxnSpPr>
        <p:spPr>
          <a:xfrm>
            <a:off x="7756108" y="3330985"/>
            <a:ext cx="0" cy="1774795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1ABCF599-DE3A-3924-1B55-8986557F7D6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1557437" y="3360802"/>
            <a:ext cx="2522391" cy="1721355"/>
          </a:xfrm>
        </p:spPr>
        <p:txBody>
          <a:bodyPr anchor="ctr">
            <a:noAutofit/>
          </a:bodyPr>
          <a:lstStyle>
            <a:lvl1pPr algn="ctr">
              <a:defRPr sz="2000"/>
            </a:lvl1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95711A8B-0B07-4705-5569-EA1C5E3964C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4800601" y="3358082"/>
            <a:ext cx="2587137" cy="1721355"/>
          </a:xfrm>
        </p:spPr>
        <p:txBody>
          <a:bodyPr anchor="ctr">
            <a:noAutofit/>
          </a:bodyPr>
          <a:lstStyle>
            <a:lvl1pPr algn="ctr">
              <a:defRPr sz="2000"/>
            </a:lvl1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18BA5EC5-6267-42DB-3068-781F4FBA335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125381" y="3360802"/>
            <a:ext cx="2587137" cy="1721355"/>
          </a:xfrm>
        </p:spPr>
        <p:txBody>
          <a:bodyPr anchor="ctr">
            <a:noAutofit/>
          </a:bodyPr>
          <a:lstStyle>
            <a:lvl1pPr algn="ctr">
              <a:defRPr sz="2000"/>
            </a:lvl1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2E394DBB-1E16-C49F-3143-1C827302D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CE982166-168E-4452-AD77-7BDE30E28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Graphic 12">
            <a:extLst>
              <a:ext uri="{FF2B5EF4-FFF2-40B4-BE49-F238E27FC236}">
                <a16:creationId xmlns:a16="http://schemas.microsoft.com/office/drawing/2014/main" id="{33860DCC-9F93-1344-72B0-356F9A045A3A}"/>
              </a:ext>
            </a:extLst>
          </p:cNvPr>
          <p:cNvSpPr/>
          <p:nvPr userDrawn="1"/>
        </p:nvSpPr>
        <p:spPr>
          <a:xfrm>
            <a:off x="873270" y="3931194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Graphic 15">
            <a:extLst>
              <a:ext uri="{FF2B5EF4-FFF2-40B4-BE49-F238E27FC236}">
                <a16:creationId xmlns:a16="http://schemas.microsoft.com/office/drawing/2014/main" id="{1ABE433E-FA5E-3262-5CAB-46DED868AF63}"/>
              </a:ext>
            </a:extLst>
          </p:cNvPr>
          <p:cNvSpPr/>
          <p:nvPr userDrawn="1"/>
        </p:nvSpPr>
        <p:spPr>
          <a:xfrm>
            <a:off x="10658835" y="2022227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6" name="Graphic 15">
            <a:extLst>
              <a:ext uri="{FF2B5EF4-FFF2-40B4-BE49-F238E27FC236}">
                <a16:creationId xmlns:a16="http://schemas.microsoft.com/office/drawing/2014/main" id="{67D7C421-15EE-D350-36FE-97825F63A2BA}"/>
              </a:ext>
            </a:extLst>
          </p:cNvPr>
          <p:cNvSpPr/>
          <p:nvPr userDrawn="1"/>
        </p:nvSpPr>
        <p:spPr>
          <a:xfrm>
            <a:off x="8496299" y="5218771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90304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1E869C67-E833-BD41-7743-D6450600B9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39000"/>
          </a:blip>
          <a:srcRect l="30375" t="11383" b="18991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5F27405-A048-8186-4834-FCBC24391D91}"/>
              </a:ext>
            </a:extLst>
          </p:cNvPr>
          <p:cNvSpPr/>
          <p:nvPr userDrawn="1"/>
        </p:nvSpPr>
        <p:spPr>
          <a:xfrm>
            <a:off x="532" y="11284"/>
            <a:ext cx="12192000" cy="684532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370" y="365125"/>
            <a:ext cx="10515601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8" name="Text Placeholder 19">
            <a:extLst>
              <a:ext uri="{FF2B5EF4-FFF2-40B4-BE49-F238E27FC236}">
                <a16:creationId xmlns:a16="http://schemas.microsoft.com/office/drawing/2014/main" id="{416EC7F6-3F25-98AA-EA20-A759C49841A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828739" y="2714455"/>
            <a:ext cx="3953594" cy="509671"/>
          </a:xfrm>
        </p:spPr>
        <p:txBody>
          <a:bodyPr anchor="ctr">
            <a:noAutofit/>
          </a:bodyPr>
          <a:lstStyle>
            <a:lvl1pPr>
              <a:defRPr sz="2000" spc="300"/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0" name="Text Placeholder 19">
            <a:extLst>
              <a:ext uri="{FF2B5EF4-FFF2-40B4-BE49-F238E27FC236}">
                <a16:creationId xmlns:a16="http://schemas.microsoft.com/office/drawing/2014/main" id="{59A4D373-2403-6A05-1927-144387611C2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966224" y="2700810"/>
            <a:ext cx="3911982" cy="523316"/>
          </a:xfrm>
        </p:spPr>
        <p:txBody>
          <a:bodyPr anchor="ctr">
            <a:noAutofit/>
          </a:bodyPr>
          <a:lstStyle>
            <a:lvl1pPr>
              <a:defRPr sz="2000" spc="300"/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2003C5A-BF21-DE87-0ED1-3E2D0F32B5D8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1864931" y="3448050"/>
            <a:ext cx="3911982" cy="2307568"/>
          </a:xfrm>
        </p:spPr>
        <p:txBody>
          <a:bodyPr/>
          <a:lstStyle>
            <a:lvl1pPr marL="283464" indent="-283464">
              <a:buClr>
                <a:schemeClr val="accent6"/>
              </a:buClr>
              <a:buFont typeface="Arial" panose="020B0604020202020204" pitchFamily="34" charset="0"/>
              <a:buChar char="•"/>
              <a:defRPr sz="1600" spc="20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defRPr sz="1600"/>
            </a:lvl2pPr>
            <a:lvl3pPr marL="859536" indent="-283464">
              <a:defRPr sz="1600"/>
            </a:lvl3pPr>
            <a:lvl4pPr marL="1152144">
              <a:defRPr sz="1600"/>
            </a:lvl4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6966224" y="3448050"/>
            <a:ext cx="3911982" cy="2307568"/>
          </a:xfrm>
        </p:spPr>
        <p:txBody>
          <a:bodyPr/>
          <a:lstStyle>
            <a:lvl1pPr marL="283464" indent="-283464">
              <a:buClr>
                <a:schemeClr val="accent6"/>
              </a:buClr>
              <a:buFont typeface="Arial" panose="020B0604020202020204" pitchFamily="34" charset="0"/>
              <a:buChar char="•"/>
              <a:defRPr sz="1600" spc="20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defRPr sz="1600"/>
            </a:lvl2pPr>
            <a:lvl3pPr marL="859536" indent="-283464">
              <a:defRPr sz="1600"/>
            </a:lvl3pPr>
            <a:lvl4pPr marL="1152144">
              <a:defRPr sz="1600"/>
            </a:lvl4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</p:txBody>
      </p:sp>
      <p:sp>
        <p:nvSpPr>
          <p:cNvPr id="41" name="Graphic 15">
            <a:extLst>
              <a:ext uri="{FF2B5EF4-FFF2-40B4-BE49-F238E27FC236}">
                <a16:creationId xmlns:a16="http://schemas.microsoft.com/office/drawing/2014/main" id="{FFDFB3E1-7148-2A79-2224-9A66EE89CDB3}"/>
              </a:ext>
            </a:extLst>
          </p:cNvPr>
          <p:cNvSpPr/>
          <p:nvPr userDrawn="1"/>
        </p:nvSpPr>
        <p:spPr>
          <a:xfrm>
            <a:off x="10521648" y="5608449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42" name="Graphic 15">
            <a:extLst>
              <a:ext uri="{FF2B5EF4-FFF2-40B4-BE49-F238E27FC236}">
                <a16:creationId xmlns:a16="http://schemas.microsoft.com/office/drawing/2014/main" id="{4D2D79B7-4A68-FA5E-D644-77D4216A8149}"/>
              </a:ext>
            </a:extLst>
          </p:cNvPr>
          <p:cNvSpPr/>
          <p:nvPr userDrawn="1"/>
        </p:nvSpPr>
        <p:spPr>
          <a:xfrm>
            <a:off x="10981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44" name="Graphic 12">
            <a:extLst>
              <a:ext uri="{FF2B5EF4-FFF2-40B4-BE49-F238E27FC236}">
                <a16:creationId xmlns:a16="http://schemas.microsoft.com/office/drawing/2014/main" id="{09257FA7-91DE-7D44-90E4-63C9DFA962D4}"/>
              </a:ext>
            </a:extLst>
          </p:cNvPr>
          <p:cNvSpPr/>
          <p:nvPr userDrawn="1"/>
        </p:nvSpPr>
        <p:spPr>
          <a:xfrm>
            <a:off x="1306906" y="3837599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Graphic 12">
            <a:extLst>
              <a:ext uri="{FF2B5EF4-FFF2-40B4-BE49-F238E27FC236}">
                <a16:creationId xmlns:a16="http://schemas.microsoft.com/office/drawing/2014/main" id="{4B7933AC-77F8-5A1E-9F12-CD7683B26868}"/>
              </a:ext>
            </a:extLst>
          </p:cNvPr>
          <p:cNvSpPr/>
          <p:nvPr userDrawn="1"/>
        </p:nvSpPr>
        <p:spPr>
          <a:xfrm>
            <a:off x="653351" y="4521502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4591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DE0BA61-3394-C68B-D34A-99473398C4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1774B0-5C6F-338C-838B-03C1E04D0C9B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849351" y="1683189"/>
            <a:ext cx="10493300" cy="5174811"/>
          </a:xfrm>
          <a:solidFill>
            <a:schemeClr val="bg2"/>
          </a:solidFill>
        </p:spPr>
        <p:txBody>
          <a:bodyPr>
            <a:no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3A8728-F1AB-C74B-A3F2-19AC95C5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1" name="Graphic 15">
            <a:extLst>
              <a:ext uri="{FF2B5EF4-FFF2-40B4-BE49-F238E27FC236}">
                <a16:creationId xmlns:a16="http://schemas.microsoft.com/office/drawing/2014/main" id="{7FDD546F-3181-A2C4-3ECF-1E4540E1E8FD}"/>
              </a:ext>
            </a:extLst>
          </p:cNvPr>
          <p:cNvSpPr/>
          <p:nvPr userDrawn="1"/>
        </p:nvSpPr>
        <p:spPr>
          <a:xfrm>
            <a:off x="8949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3" name="Graphic 12">
            <a:extLst>
              <a:ext uri="{FF2B5EF4-FFF2-40B4-BE49-F238E27FC236}">
                <a16:creationId xmlns:a16="http://schemas.microsoft.com/office/drawing/2014/main" id="{97F35EB9-5535-DCD3-2424-B71C26EAE49D}"/>
              </a:ext>
            </a:extLst>
          </p:cNvPr>
          <p:cNvSpPr/>
          <p:nvPr userDrawn="1"/>
        </p:nvSpPr>
        <p:spPr>
          <a:xfrm>
            <a:off x="351350" y="4503806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2588D46B-94A1-1F67-DBB5-DCEAA4A4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B30F573-4108-8909-3C0A-D2447A109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3EDBAD98-791B-7F40-4F48-85CFC9ECABBE}"/>
              </a:ext>
            </a:extLst>
          </p:cNvPr>
          <p:cNvSpPr/>
          <p:nvPr userDrawn="1"/>
        </p:nvSpPr>
        <p:spPr>
          <a:xfrm>
            <a:off x="653351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9" name="Graphic 12">
            <a:extLst>
              <a:ext uri="{FF2B5EF4-FFF2-40B4-BE49-F238E27FC236}">
                <a16:creationId xmlns:a16="http://schemas.microsoft.com/office/drawing/2014/main" id="{E3D81F90-4EAE-8C26-A885-E7B59E49164A}"/>
              </a:ext>
            </a:extLst>
          </p:cNvPr>
          <p:cNvSpPr/>
          <p:nvPr userDrawn="1"/>
        </p:nvSpPr>
        <p:spPr>
          <a:xfrm>
            <a:off x="10979909" y="1571885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4191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DE0BA61-3394-C68B-D34A-99473398C4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EF5DF7BD-C87C-3543-83E0-896181958360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849349" y="1684777"/>
            <a:ext cx="10515601" cy="5171635"/>
          </a:xfrm>
          <a:solidFill>
            <a:schemeClr val="bg2"/>
          </a:solidFill>
        </p:spPr>
        <p:txBody>
          <a:bodyPr anchor="ctr">
            <a:noAutofit/>
          </a:bodyPr>
          <a:lstStyle>
            <a:lvl1pPr algn="ctr" rtl="0" fontAlgn="base">
              <a:defRPr lang="en-US" sz="1800" b="0" i="0" smtClean="0">
                <a:solidFill>
                  <a:schemeClr val="bg1"/>
                </a:solidFill>
                <a:effectLst/>
                <a:latin typeface="Arial Nova" panose="020B0504020202020204" pitchFamily="34" charset="0"/>
                <a:cs typeface="Arial" panose="020B0604020202020204" pitchFamily="34" charset="0"/>
              </a:defRPr>
            </a:lvl1pPr>
          </a:lstStyle>
          <a:p>
            <a:pPr rtl="0" fontAlgn="base"/>
            <a:r>
              <a:rPr lang="en-US" b="0" i="0" dirty="0">
                <a:solidFill>
                  <a:srgbClr val="201F1E"/>
                </a:solidFill>
                <a:effectLst/>
                <a:latin typeface="Calibri" panose="020F0502020204030204" pitchFamily="34" charset="0"/>
              </a:rPr>
              <a:t>Click to insert image or graphic here</a:t>
            </a:r>
            <a:endParaRPr lang="en-US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3A8728-F1AB-C74B-A3F2-19AC95C5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1" name="Graphic 15">
            <a:extLst>
              <a:ext uri="{FF2B5EF4-FFF2-40B4-BE49-F238E27FC236}">
                <a16:creationId xmlns:a16="http://schemas.microsoft.com/office/drawing/2014/main" id="{7FDD546F-3181-A2C4-3ECF-1E4540E1E8FD}"/>
              </a:ext>
            </a:extLst>
          </p:cNvPr>
          <p:cNvSpPr/>
          <p:nvPr userDrawn="1"/>
        </p:nvSpPr>
        <p:spPr>
          <a:xfrm>
            <a:off x="871787" y="621690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3" name="Graphic 12">
            <a:extLst>
              <a:ext uri="{FF2B5EF4-FFF2-40B4-BE49-F238E27FC236}">
                <a16:creationId xmlns:a16="http://schemas.microsoft.com/office/drawing/2014/main" id="{97F35EB9-5535-DCD3-2424-B71C26EAE49D}"/>
              </a:ext>
            </a:extLst>
          </p:cNvPr>
          <p:cNvSpPr/>
          <p:nvPr userDrawn="1"/>
        </p:nvSpPr>
        <p:spPr>
          <a:xfrm>
            <a:off x="351350" y="1540687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2588D46B-94A1-1F67-DBB5-DCEAA4A4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B30F573-4108-8909-3C0A-D2447A109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3EDBAD98-791B-7F40-4F48-85CFC9ECABBE}"/>
              </a:ext>
            </a:extLst>
          </p:cNvPr>
          <p:cNvSpPr/>
          <p:nvPr userDrawn="1"/>
        </p:nvSpPr>
        <p:spPr>
          <a:xfrm>
            <a:off x="607054" y="188247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9" name="Graphic 12">
            <a:extLst>
              <a:ext uri="{FF2B5EF4-FFF2-40B4-BE49-F238E27FC236}">
                <a16:creationId xmlns:a16="http://schemas.microsoft.com/office/drawing/2014/main" id="{E3D81F90-4EAE-8C26-A885-E7B59E49164A}"/>
              </a:ext>
            </a:extLst>
          </p:cNvPr>
          <p:cNvSpPr/>
          <p:nvPr userDrawn="1"/>
        </p:nvSpPr>
        <p:spPr>
          <a:xfrm>
            <a:off x="11685964" y="2868248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07461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57E44934-AEEA-561B-0ADE-A0E419F72E34}"/>
              </a:ext>
            </a:extLst>
          </p:cNvPr>
          <p:cNvSpPr/>
          <p:nvPr userDrawn="1"/>
        </p:nvSpPr>
        <p:spPr>
          <a:xfrm>
            <a:off x="0" y="4477"/>
            <a:ext cx="12192000" cy="6853523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87731F-00C5-9B08-2819-491BDD0E1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26" name="Content Placeholder 3">
            <a:extLst>
              <a:ext uri="{FF2B5EF4-FFF2-40B4-BE49-F238E27FC236}">
                <a16:creationId xmlns:a16="http://schemas.microsoft.com/office/drawing/2014/main" id="{8476BD1A-F3CD-7831-B675-4B30DB13BBB4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838200" y="2234612"/>
            <a:ext cx="2743200" cy="2743200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00056BB6-6681-5F18-0707-36FF788E8B7D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3649398" y="1743093"/>
            <a:ext cx="4848110" cy="3833614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DA861960-A20F-381C-EC4B-C2A0F840B4C9}"/>
              </a:ext>
            </a:extLst>
          </p:cNvPr>
          <p:cNvSpPr>
            <a:spLocks noGrp="1"/>
          </p:cNvSpPr>
          <p:nvPr>
            <p:ph sz="quarter" idx="30"/>
          </p:nvPr>
        </p:nvSpPr>
        <p:spPr>
          <a:xfrm>
            <a:off x="8554054" y="2234612"/>
            <a:ext cx="2743200" cy="2735210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584954C9-4281-0277-452A-6BD47D8FAF3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8200" y="5576707"/>
            <a:ext cx="10515600" cy="613963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>
                <a:solidFill>
                  <a:schemeClr val="bg1"/>
                </a:solidFill>
                <a:latin typeface="Arial Nova" panose="020B0504020202020204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</p:txBody>
      </p:sp>
      <p:sp>
        <p:nvSpPr>
          <p:cNvPr id="24" name="Graphic 12">
            <a:extLst>
              <a:ext uri="{FF2B5EF4-FFF2-40B4-BE49-F238E27FC236}">
                <a16:creationId xmlns:a16="http://schemas.microsoft.com/office/drawing/2014/main" id="{19D5DAAF-67AD-0ADB-6FC2-7D9A92AE0BD0}"/>
              </a:ext>
            </a:extLst>
          </p:cNvPr>
          <p:cNvSpPr/>
          <p:nvPr userDrawn="1"/>
        </p:nvSpPr>
        <p:spPr>
          <a:xfrm>
            <a:off x="11170456" y="969148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858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38C17DA-981F-0BA8-3CD8-5ADAFFFB5412}"/>
              </a:ext>
            </a:extLst>
          </p:cNvPr>
          <p:cNvSpPr/>
          <p:nvPr userDrawn="1"/>
        </p:nvSpPr>
        <p:spPr>
          <a:xfrm>
            <a:off x="1876516" y="1290549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4848A31F-7C70-BCA2-A2B0-D6C410082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A9FED265-6FB8-0B0E-967A-10AF6EF77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B7E94463-D34E-7B78-40B0-21660AE939E4}"/>
              </a:ext>
            </a:extLst>
          </p:cNvPr>
          <p:cNvSpPr/>
          <p:nvPr userDrawn="1"/>
        </p:nvSpPr>
        <p:spPr>
          <a:xfrm>
            <a:off x="688076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0529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C32CE5E0-A271-3F02-95B0-2A27489DEFD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4000"/>
          </a:blip>
          <a:srcRect l="30375" t="11383" b="18991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64AEACF2-BE4A-08C5-F323-8ED695B39E0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CF52F7-0472-2EF4-1223-1785705A2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2A5F4FEA-EFFD-2913-9734-00CA69A215E5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1494453" y="2057399"/>
            <a:ext cx="6430348" cy="3352163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B9156B9-9B42-6D12-4F4C-6DA6A98B333D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8324850" y="2055812"/>
            <a:ext cx="2373313" cy="3353751"/>
          </a:xfrm>
          <a:solidFill>
            <a:schemeClr val="bg2"/>
          </a:solidFill>
        </p:spPr>
        <p:txBody>
          <a:bodyPr anchor="ctr">
            <a:noAutofit/>
          </a:bodyPr>
          <a:lstStyle>
            <a:lvl1pPr algn="ctr">
              <a:defRPr sz="1800">
                <a:solidFill>
                  <a:schemeClr val="tx1"/>
                </a:solidFill>
              </a:defRPr>
            </a:lvl1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7" name="Graphic 15">
            <a:extLst>
              <a:ext uri="{FF2B5EF4-FFF2-40B4-BE49-F238E27FC236}">
                <a16:creationId xmlns:a16="http://schemas.microsoft.com/office/drawing/2014/main" id="{0F80B8C5-F10F-2547-E085-FA5D266DDF76}"/>
              </a:ext>
            </a:extLst>
          </p:cNvPr>
          <p:cNvSpPr/>
          <p:nvPr userDrawn="1"/>
        </p:nvSpPr>
        <p:spPr>
          <a:xfrm>
            <a:off x="10981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9" name="Graphic 12">
            <a:extLst>
              <a:ext uri="{FF2B5EF4-FFF2-40B4-BE49-F238E27FC236}">
                <a16:creationId xmlns:a16="http://schemas.microsoft.com/office/drawing/2014/main" id="{38898B79-1550-A6AC-FE9B-CBDD2DDE9EB0}"/>
              </a:ext>
            </a:extLst>
          </p:cNvPr>
          <p:cNvSpPr/>
          <p:nvPr userDrawn="1"/>
        </p:nvSpPr>
        <p:spPr>
          <a:xfrm>
            <a:off x="1225881" y="4503806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C89F2857-55B5-64B7-59A5-3B565E8D1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B702CC53-A6C1-26BA-DC75-CF9EF670E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5">
            <a:extLst>
              <a:ext uri="{FF2B5EF4-FFF2-40B4-BE49-F238E27FC236}">
                <a16:creationId xmlns:a16="http://schemas.microsoft.com/office/drawing/2014/main" id="{55D287F0-FA0C-5618-47B9-31AC978549CC}"/>
              </a:ext>
            </a:extLst>
          </p:cNvPr>
          <p:cNvSpPr/>
          <p:nvPr userDrawn="1"/>
        </p:nvSpPr>
        <p:spPr>
          <a:xfrm>
            <a:off x="11404163" y="4375790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437FDA18-E199-E2F6-264B-D9B6E241E574}"/>
              </a:ext>
            </a:extLst>
          </p:cNvPr>
          <p:cNvSpPr/>
          <p:nvPr userDrawn="1"/>
        </p:nvSpPr>
        <p:spPr>
          <a:xfrm>
            <a:off x="653351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12227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Content Placeholder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9945" y="-6350"/>
            <a:ext cx="7732295" cy="685386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94206CF-1482-CF6D-D783-1BB21E6F679A}"/>
              </a:ext>
            </a:extLst>
          </p:cNvPr>
          <p:cNvSpPr/>
          <p:nvPr userDrawn="1"/>
        </p:nvSpPr>
        <p:spPr>
          <a:xfrm>
            <a:off x="5698" y="0"/>
            <a:ext cx="6085171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C79405F-38DE-C05D-5E87-4D38F54C79B4}"/>
              </a:ext>
            </a:extLst>
          </p:cNvPr>
          <p:cNvCxnSpPr>
            <a:cxnSpLocks/>
          </p:cNvCxnSpPr>
          <p:nvPr userDrawn="1"/>
        </p:nvCxnSpPr>
        <p:spPr>
          <a:xfrm>
            <a:off x="-12590" y="3125038"/>
            <a:ext cx="480404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7C904D88-E1BE-F1FA-D405-F55DA966DA84}"/>
              </a:ext>
            </a:extLst>
          </p:cNvPr>
          <p:cNvSpPr/>
          <p:nvPr userDrawn="1"/>
        </p:nvSpPr>
        <p:spPr>
          <a:xfrm>
            <a:off x="705405" y="1144246"/>
            <a:ext cx="126770" cy="126770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6371" y="1562944"/>
            <a:ext cx="3767257" cy="1358678"/>
          </a:xfrm>
        </p:spPr>
        <p:txBody>
          <a:bodyPr anchor="b">
            <a:noAutofit/>
          </a:bodyPr>
          <a:lstStyle/>
          <a:p>
            <a:r>
              <a:rPr lang="en-US" dirty="0"/>
              <a:t>Click to edit title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04BA031E-69C2-025F-5A62-37A61D3D51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06371" y="3426703"/>
            <a:ext cx="3767257" cy="261688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BA6CCC38-0DC7-93AB-5678-4FB88CE97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615ED02F-D1E1-9C00-BD42-A95D595EF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Graphic 12">
            <a:extLst>
              <a:ext uri="{FF2B5EF4-FFF2-40B4-BE49-F238E27FC236}">
                <a16:creationId xmlns:a16="http://schemas.microsoft.com/office/drawing/2014/main" id="{1D8F0816-C429-D32E-058B-33405874DFA7}"/>
              </a:ext>
            </a:extLst>
          </p:cNvPr>
          <p:cNvSpPr/>
          <p:nvPr userDrawn="1"/>
        </p:nvSpPr>
        <p:spPr>
          <a:xfrm>
            <a:off x="468157" y="1963496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82607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7000">
              <a:schemeClr val="accent6">
                <a:lumMod val="63000"/>
              </a:schemeClr>
            </a:gs>
            <a:gs pos="35040">
              <a:schemeClr val="accent2">
                <a:alpha val="82000"/>
                <a:lumMod val="84000"/>
              </a:schemeClr>
            </a:gs>
            <a:gs pos="0">
              <a:schemeClr val="accent4"/>
            </a:gs>
            <a:gs pos="100000">
              <a:srgbClr val="FFC000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3EA418-19D1-0D4D-BE52-40A86E32F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2BAE0C-5187-A64D-A481-E692456703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759C05-48F5-9346-8256-5B61C6990E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175D63-7351-9C4A-AEE0-10E27B3B64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0889F-2BBA-5F45-95BC-BEA6688167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693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61" r:id="rId2"/>
    <p:sldLayoutId id="2147483658" r:id="rId3"/>
    <p:sldLayoutId id="2147483664" r:id="rId4"/>
    <p:sldLayoutId id="2147483650" r:id="rId5"/>
    <p:sldLayoutId id="2147483666" r:id="rId6"/>
    <p:sldLayoutId id="2147483659" r:id="rId7"/>
    <p:sldLayoutId id="2147483660" r:id="rId8"/>
    <p:sldLayoutId id="2147483663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Biome" panose="020B05030302040208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accent3"/>
          </a:solidFill>
          <a:latin typeface="+mj-lt"/>
          <a:ea typeface="+mn-ea"/>
          <a:cs typeface="Biome" panose="020B0503030204020804" pitchFamily="34" charset="0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text-image.com/convert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hu.pinterest.com/pin/525513850276695281/" TargetMode="External"/><Relationship Id="rId7" Type="http://schemas.openxmlformats.org/officeDocument/2006/relationships/hyperlink" Target="https://jurassicpark.fandom.com/wiki/Jurassic_Park_Wiki" TargetMode="External"/><Relationship Id="rId2" Type="http://schemas.openxmlformats.org/officeDocument/2006/relationships/hyperlink" Target="http://csekonics-koszeg.gportal.hu/gindex.php?pg=29647843" TargetMode="External"/><Relationship Id="rId1" Type="http://schemas.openxmlformats.org/officeDocument/2006/relationships/slideLayout" Target="../slideLayouts/slideLayout9.xml"/><Relationship Id="rId6" Type="http://schemas.openxmlformats.org/officeDocument/2006/relationships/hyperlink" Target="https://www.femcafe.hu/cikkek/utazas/sivatag-uvegdarabok-ustokos-robbanas-osidok-elmelet" TargetMode="External"/><Relationship Id="rId5" Type="http://schemas.openxmlformats.org/officeDocument/2006/relationships/hyperlink" Target="https://utazom.com/cikk/10-legszebb-hegy-az-utazomcom-szerint" TargetMode="External"/><Relationship Id="rId4" Type="http://schemas.openxmlformats.org/officeDocument/2006/relationships/hyperlink" Target="https://femina.hu/utazas/legszebb-magyar-erdok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7000">
              <a:schemeClr val="accent6">
                <a:lumMod val="63000"/>
              </a:schemeClr>
            </a:gs>
            <a:gs pos="35040">
              <a:schemeClr val="accent2">
                <a:alpha val="82000"/>
                <a:lumMod val="84000"/>
              </a:schemeClr>
            </a:gs>
            <a:gs pos="0">
              <a:schemeClr val="accent4"/>
            </a:gs>
            <a:gs pos="100000">
              <a:srgbClr val="FFC000"/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874EA-2F67-60CD-631F-5A787057F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Projekt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DDCA66-AFF2-6563-D886-02501959F7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5206626"/>
            <a:ext cx="12192000" cy="1651374"/>
          </a:xfrm>
        </p:spPr>
        <p:txBody>
          <a:bodyPr/>
          <a:lstStyle/>
          <a:p>
            <a:r>
              <a:rPr lang="hu-HU" dirty="0"/>
              <a:t>Készítette:</a:t>
            </a:r>
            <a:br>
              <a:rPr lang="hu-HU" dirty="0"/>
            </a:br>
            <a:r>
              <a:rPr lang="hu-H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Hegedüs Janka</a:t>
            </a:r>
          </a:p>
          <a:p>
            <a:r>
              <a:rPr lang="hu-HU" dirty="0"/>
              <a:t>Csapat:</a:t>
            </a:r>
            <a:br>
              <a:rPr lang="hu-HU" dirty="0"/>
            </a:br>
            <a:r>
              <a:rPr lang="hu-H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Hegedüs Janka</a:t>
            </a:r>
            <a:br>
              <a:rPr lang="hu-H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hu-H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Bujtor Bálint</a:t>
            </a:r>
          </a:p>
        </p:txBody>
      </p:sp>
    </p:spTree>
    <p:extLst>
      <p:ext uri="{BB962C8B-B14F-4D97-AF65-F5344CB8AC3E}">
        <p14:creationId xmlns:p14="http://schemas.microsoft.com/office/powerpoint/2010/main" val="24980314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7000">
              <a:schemeClr val="accent6">
                <a:lumMod val="63000"/>
              </a:schemeClr>
            </a:gs>
            <a:gs pos="35040">
              <a:schemeClr val="accent2">
                <a:alpha val="82000"/>
                <a:lumMod val="84000"/>
              </a:schemeClr>
            </a:gs>
            <a:gs pos="0">
              <a:schemeClr val="accent4"/>
            </a:gs>
            <a:gs pos="100000">
              <a:srgbClr val="FFC000"/>
            </a:gs>
          </a:gsLst>
          <a:lin ang="108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Programok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0F77A5-9A4F-1583-1DB9-95BA90866C2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25624" y="2527541"/>
            <a:ext cx="6888665" cy="3332228"/>
          </a:xfrm>
        </p:spPr>
        <p:txBody>
          <a:bodyPr/>
          <a:lstStyle/>
          <a:p>
            <a:r>
              <a:rPr lang="hu-HU" dirty="0"/>
              <a:t>Távlovagló verseny szimulátor</a:t>
            </a:r>
          </a:p>
          <a:p>
            <a:r>
              <a:rPr lang="hu-HU" dirty="0"/>
              <a:t>Rendőr szimulátor</a:t>
            </a:r>
          </a:p>
          <a:p>
            <a:r>
              <a:rPr lang="hu-HU" dirty="0" err="1"/>
              <a:t>Jurassic</a:t>
            </a:r>
            <a:r>
              <a:rPr lang="hu-HU" dirty="0"/>
              <a:t> Park IV.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90313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7000">
              <a:schemeClr val="accent6">
                <a:lumMod val="63000"/>
              </a:schemeClr>
            </a:gs>
            <a:gs pos="35040">
              <a:schemeClr val="accent2">
                <a:alpha val="82000"/>
                <a:lumMod val="84000"/>
              </a:schemeClr>
            </a:gs>
            <a:gs pos="0">
              <a:schemeClr val="accent4"/>
            </a:gs>
            <a:gs pos="100000">
              <a:srgbClr val="FFC000"/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FEC72-58E2-1B97-DDA6-628DFCBBA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Távlovagló verseny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D99B8E1-044C-B1DF-0949-80D67925F556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240971" y="4590863"/>
            <a:ext cx="3911600" cy="1320800"/>
          </a:xfrm>
        </p:spPr>
        <p:txBody>
          <a:bodyPr/>
          <a:lstStyle/>
          <a:p>
            <a:r>
              <a:rPr lang="hu-HU" dirty="0"/>
              <a:t>Pálya – 3 féle</a:t>
            </a:r>
            <a:endParaRPr lang="en-US" dirty="0"/>
          </a:p>
          <a:p>
            <a:r>
              <a:rPr lang="hu-HU" dirty="0"/>
              <a:t>Ló - 2 féle</a:t>
            </a:r>
            <a:endParaRPr lang="en-US" dirty="0"/>
          </a:p>
          <a:p>
            <a:endParaRPr lang="en-US" dirty="0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E543E79B-98DE-6800-7970-0EF7004BAE55}"/>
              </a:ext>
            </a:extLst>
          </p:cNvPr>
          <p:cNvSpPr txBox="1">
            <a:spLocks/>
          </p:cNvSpPr>
          <p:nvPr/>
        </p:nvSpPr>
        <p:spPr>
          <a:xfrm>
            <a:off x="5005014" y="2346031"/>
            <a:ext cx="4102902" cy="10829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83464" indent="-283464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 spc="200" baseline="0">
                <a:solidFill>
                  <a:schemeClr val="bg1"/>
                </a:solidFill>
                <a:latin typeface="+mn-lt"/>
                <a:ea typeface="+mn-ea"/>
                <a:cs typeface="Biome" panose="020B0503030204020804" pitchFamily="34" charset="0"/>
              </a:defRPr>
            </a:lvl1pPr>
            <a:lvl2pPr marL="566928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859536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152144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hu-HU" sz="2400" dirty="0"/>
              <a:t>Történet alapú lóversenyzős játék</a:t>
            </a:r>
            <a:endParaRPr lang="en-US" sz="2400" dirty="0"/>
          </a:p>
        </p:txBody>
      </p:sp>
      <p:pic>
        <p:nvPicPr>
          <p:cNvPr id="21" name="Kép 20">
            <a:extLst>
              <a:ext uri="{FF2B5EF4-FFF2-40B4-BE49-F238E27FC236}">
                <a16:creationId xmlns:a16="http://schemas.microsoft.com/office/drawing/2014/main" id="{6398A982-9111-6BE3-B992-BE1E15D9EE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000" t="19848" r="58892" b="54743"/>
          <a:stretch/>
        </p:blipFill>
        <p:spPr>
          <a:xfrm rot="395004">
            <a:off x="6865203" y="4179414"/>
            <a:ext cx="3183208" cy="1742536"/>
          </a:xfrm>
          <a:prstGeom prst="rect">
            <a:avLst/>
          </a:prstGeom>
          <a:ln w="228600" cap="sq" cmpd="thickThin">
            <a:solidFill>
              <a:schemeClr val="tx1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23" name="Kép 22">
            <a:extLst>
              <a:ext uri="{FF2B5EF4-FFF2-40B4-BE49-F238E27FC236}">
                <a16:creationId xmlns:a16="http://schemas.microsoft.com/office/drawing/2014/main" id="{EEBA1CCF-26EE-8F0F-0953-6E0CE70BCD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000" t="19748" r="58149" b="46604"/>
          <a:stretch/>
        </p:blipFill>
        <p:spPr>
          <a:xfrm rot="21284733">
            <a:off x="1394124" y="1903179"/>
            <a:ext cx="2398704" cy="1690779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30490257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7000">
              <a:schemeClr val="accent6">
                <a:lumMod val="63000"/>
              </a:schemeClr>
            </a:gs>
            <a:gs pos="35040">
              <a:schemeClr val="accent2">
                <a:alpha val="82000"/>
                <a:lumMod val="84000"/>
              </a:schemeClr>
            </a:gs>
            <a:gs pos="0">
              <a:schemeClr val="accent4"/>
            </a:gs>
            <a:gs pos="100000">
              <a:srgbClr val="FFC000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2945C-94BA-AC11-295D-E4CACAC7E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Lovak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A615C6-5B0E-9C55-4354-0FE24FAB35E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673084" y="1663657"/>
            <a:ext cx="8845828" cy="929026"/>
          </a:xfrm>
        </p:spPr>
        <p:txBody>
          <a:bodyPr/>
          <a:lstStyle/>
          <a:p>
            <a:r>
              <a:rPr lang="hu-HU" dirty="0"/>
              <a:t>4 tulajdonság</a:t>
            </a:r>
            <a:endParaRPr lang="en-US" dirty="0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3DB2DABA-9EFA-FC6D-50D6-0493014B4A51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graphicFrame>
        <p:nvGraphicFramePr>
          <p:cNvPr id="8" name="Táblázat 7">
            <a:extLst>
              <a:ext uri="{FF2B5EF4-FFF2-40B4-BE49-F238E27FC236}">
                <a16:creationId xmlns:a16="http://schemas.microsoft.com/office/drawing/2014/main" id="{4EC8C06B-FF74-101C-3948-377DCB2274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7603459"/>
              </p:ext>
            </p:extLst>
          </p:nvPr>
        </p:nvGraphicFramePr>
        <p:xfrm>
          <a:off x="7858385" y="2766398"/>
          <a:ext cx="2332966" cy="2997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32966">
                  <a:extLst>
                    <a:ext uri="{9D8B030D-6E8A-4147-A177-3AD203B41FA5}">
                      <a16:colId xmlns:a16="http://schemas.microsoft.com/office/drawing/2014/main" val="3305909832"/>
                    </a:ext>
                  </a:extLst>
                </a:gridCol>
              </a:tblGrid>
              <a:tr h="11436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77490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Parázs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4560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10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96148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5959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7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94984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8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794895"/>
                  </a:ext>
                </a:extLst>
              </a:tr>
            </a:tbl>
          </a:graphicData>
        </a:graphic>
      </p:graphicFrame>
      <p:graphicFrame>
        <p:nvGraphicFramePr>
          <p:cNvPr id="9" name="Táblázat 7">
            <a:extLst>
              <a:ext uri="{FF2B5EF4-FFF2-40B4-BE49-F238E27FC236}">
                <a16:creationId xmlns:a16="http://schemas.microsoft.com/office/drawing/2014/main" id="{10833BFB-B9DA-0C8F-6677-E9BCC87070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8680259"/>
              </p:ext>
            </p:extLst>
          </p:nvPr>
        </p:nvGraphicFramePr>
        <p:xfrm>
          <a:off x="2000649" y="2812849"/>
          <a:ext cx="2332966" cy="2997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32966">
                  <a:extLst>
                    <a:ext uri="{9D8B030D-6E8A-4147-A177-3AD203B41FA5}">
                      <a16:colId xmlns:a16="http://schemas.microsoft.com/office/drawing/2014/main" val="3305909832"/>
                    </a:ext>
                  </a:extLst>
                </a:gridCol>
              </a:tblGrid>
              <a:tr h="11436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77490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 err="1"/>
                        <a:t>Sodashi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4560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8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96148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10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5959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94984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sz="1600" dirty="0"/>
                        <a:t>7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8141503"/>
                  </a:ext>
                </a:extLst>
              </a:tr>
            </a:tbl>
          </a:graphicData>
        </a:graphic>
      </p:graphicFrame>
      <p:pic>
        <p:nvPicPr>
          <p:cNvPr id="14" name="Kép 13">
            <a:extLst>
              <a:ext uri="{FF2B5EF4-FFF2-40B4-BE49-F238E27FC236}">
                <a16:creationId xmlns:a16="http://schemas.microsoft.com/office/drawing/2014/main" id="{11A19F5E-5BF4-5EE1-4BBC-2B0E590B97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0" y="2768403"/>
            <a:ext cx="1281462" cy="1124757"/>
          </a:xfrm>
          <a:prstGeom prst="rect">
            <a:avLst/>
          </a:prstGeom>
        </p:spPr>
      </p:pic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41044877-1DCF-B92D-677D-4C2AEA7136B5}"/>
              </a:ext>
            </a:extLst>
          </p:cNvPr>
          <p:cNvSpPr txBox="1">
            <a:spLocks/>
          </p:cNvSpPr>
          <p:nvPr/>
        </p:nvSpPr>
        <p:spPr>
          <a:xfrm>
            <a:off x="4600611" y="4058353"/>
            <a:ext cx="3124276" cy="20476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accent3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 sz="1600" dirty="0"/>
              <a:t>Név</a:t>
            </a:r>
          </a:p>
          <a:p>
            <a:r>
              <a:rPr lang="hu-HU" sz="1600" dirty="0"/>
              <a:t>Kitartás</a:t>
            </a:r>
          </a:p>
          <a:p>
            <a:r>
              <a:rPr lang="hu-HU" sz="1600" dirty="0"/>
              <a:t>Gyorsaság</a:t>
            </a:r>
          </a:p>
          <a:p>
            <a:r>
              <a:rPr lang="hu-HU" sz="1600" dirty="0"/>
              <a:t>Terepképesség</a:t>
            </a:r>
          </a:p>
          <a:p>
            <a:r>
              <a:rPr lang="hu-HU" sz="1600" dirty="0"/>
              <a:t>Engedelmesség</a:t>
            </a:r>
          </a:p>
          <a:p>
            <a:endParaRPr lang="en-US" sz="1600" dirty="0"/>
          </a:p>
        </p:txBody>
      </p:sp>
      <p:pic>
        <p:nvPicPr>
          <p:cNvPr id="1026" name="Picture 2" descr="Pin on MARES">
            <a:extLst>
              <a:ext uri="{FF2B5EF4-FFF2-40B4-BE49-F238E27FC236}">
                <a16:creationId xmlns:a16="http://schemas.microsoft.com/office/drawing/2014/main" id="{ECDA24C9-C5D9-89D6-EE81-26D2DB76D5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3732" y="2819199"/>
            <a:ext cx="1431528" cy="1118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41822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2945C-94BA-AC11-295D-E4CACAC7E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Pályák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A615C6-5B0E-9C55-4354-0FE24FAB35E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673084" y="1663657"/>
            <a:ext cx="8845828" cy="929026"/>
          </a:xfrm>
        </p:spPr>
        <p:txBody>
          <a:bodyPr/>
          <a:lstStyle/>
          <a:p>
            <a:r>
              <a:rPr lang="hu-HU" dirty="0"/>
              <a:t>4 tulajdonság</a:t>
            </a:r>
            <a:endParaRPr lang="en-US" dirty="0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3DB2DABA-9EFA-FC6D-50D6-0493014B4A51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graphicFrame>
        <p:nvGraphicFramePr>
          <p:cNvPr id="7" name="Táblázat 7">
            <a:extLst>
              <a:ext uri="{FF2B5EF4-FFF2-40B4-BE49-F238E27FC236}">
                <a16:creationId xmlns:a16="http://schemas.microsoft.com/office/drawing/2014/main" id="{7448D247-C434-2561-28A7-3E370CE53D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7266951"/>
              </p:ext>
            </p:extLst>
          </p:nvPr>
        </p:nvGraphicFramePr>
        <p:xfrm>
          <a:off x="8379554" y="2834729"/>
          <a:ext cx="2332966" cy="2997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32966">
                  <a:extLst>
                    <a:ext uri="{9D8B030D-6E8A-4147-A177-3AD203B41FA5}">
                      <a16:colId xmlns:a16="http://schemas.microsoft.com/office/drawing/2014/main" val="3305909832"/>
                    </a:ext>
                  </a:extLst>
                </a:gridCol>
              </a:tblGrid>
              <a:tr h="11436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77490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Hegység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4560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96148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855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5959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94984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sz="1600" dirty="0"/>
                        <a:t>24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794895"/>
                  </a:ext>
                </a:extLst>
              </a:tr>
            </a:tbl>
          </a:graphicData>
        </a:graphic>
      </p:graphicFrame>
      <p:graphicFrame>
        <p:nvGraphicFramePr>
          <p:cNvPr id="8" name="Táblázat 7">
            <a:extLst>
              <a:ext uri="{FF2B5EF4-FFF2-40B4-BE49-F238E27FC236}">
                <a16:creationId xmlns:a16="http://schemas.microsoft.com/office/drawing/2014/main" id="{4EC8C06B-FF74-101C-3948-377DCB2274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9413651"/>
              </p:ext>
            </p:extLst>
          </p:nvPr>
        </p:nvGraphicFramePr>
        <p:xfrm>
          <a:off x="4982020" y="2836301"/>
          <a:ext cx="2332966" cy="2997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32966">
                  <a:extLst>
                    <a:ext uri="{9D8B030D-6E8A-4147-A177-3AD203B41FA5}">
                      <a16:colId xmlns:a16="http://schemas.microsoft.com/office/drawing/2014/main" val="3305909832"/>
                    </a:ext>
                  </a:extLst>
                </a:gridCol>
              </a:tblGrid>
              <a:tr h="11436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77490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Erdő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4560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11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96148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1045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5959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94984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26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794895"/>
                  </a:ext>
                </a:extLst>
              </a:tr>
            </a:tbl>
          </a:graphicData>
        </a:graphic>
      </p:graphicFrame>
      <p:graphicFrame>
        <p:nvGraphicFramePr>
          <p:cNvPr id="9" name="Táblázat 7">
            <a:extLst>
              <a:ext uri="{FF2B5EF4-FFF2-40B4-BE49-F238E27FC236}">
                <a16:creationId xmlns:a16="http://schemas.microsoft.com/office/drawing/2014/main" id="{10833BFB-B9DA-0C8F-6677-E9BCC87070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1888151"/>
              </p:ext>
            </p:extLst>
          </p:nvPr>
        </p:nvGraphicFramePr>
        <p:xfrm>
          <a:off x="2067005" y="2836301"/>
          <a:ext cx="2332966" cy="2997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32966">
                  <a:extLst>
                    <a:ext uri="{9D8B030D-6E8A-4147-A177-3AD203B41FA5}">
                      <a16:colId xmlns:a16="http://schemas.microsoft.com/office/drawing/2014/main" val="3305909832"/>
                    </a:ext>
                  </a:extLst>
                </a:gridCol>
              </a:tblGrid>
              <a:tr h="11436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77490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Sivatag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4560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7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96148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665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5959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4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94984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16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794895"/>
                  </a:ext>
                </a:extLst>
              </a:tr>
            </a:tbl>
          </a:graphicData>
        </a:graphic>
      </p:graphicFrame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41044877-1DCF-B92D-677D-4C2AEA7136B5}"/>
              </a:ext>
            </a:extLst>
          </p:cNvPr>
          <p:cNvSpPr txBox="1">
            <a:spLocks/>
          </p:cNvSpPr>
          <p:nvPr/>
        </p:nvSpPr>
        <p:spPr>
          <a:xfrm>
            <a:off x="312137" y="3910968"/>
            <a:ext cx="1746260" cy="20476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accent3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hu-HU" sz="1600" dirty="0"/>
              <a:t>Helyszín</a:t>
            </a:r>
          </a:p>
          <a:p>
            <a:pPr algn="r"/>
            <a:r>
              <a:rPr lang="hu-HU" sz="1600" dirty="0"/>
              <a:t>Hossz (nap)</a:t>
            </a:r>
          </a:p>
          <a:p>
            <a:pPr algn="r"/>
            <a:r>
              <a:rPr lang="hu-HU" sz="1600" dirty="0"/>
              <a:t>Távolság (km)</a:t>
            </a:r>
          </a:p>
          <a:p>
            <a:pPr algn="r"/>
            <a:r>
              <a:rPr lang="hu-HU" sz="1600" dirty="0"/>
              <a:t>Sikeres vég.</a:t>
            </a:r>
          </a:p>
          <a:p>
            <a:pPr algn="r"/>
            <a:r>
              <a:rPr lang="hu-HU" sz="1600" dirty="0"/>
              <a:t>Sikertelen vég.</a:t>
            </a:r>
          </a:p>
        </p:txBody>
      </p:sp>
      <p:pic>
        <p:nvPicPr>
          <p:cNvPr id="2050" name="Picture 2" descr="Óriási üstökös robbant fel a Föld felett, üveggé változtatta a sivatagi  homokot">
            <a:extLst>
              <a:ext uri="{FF2B5EF4-FFF2-40B4-BE49-F238E27FC236}">
                <a16:creationId xmlns:a16="http://schemas.microsoft.com/office/drawing/2014/main" id="{843D6E12-0F59-4DFC-BF3D-7D82FA23CA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535"/>
          <a:stretch/>
        </p:blipFill>
        <p:spPr bwMode="auto">
          <a:xfrm>
            <a:off x="2074068" y="2840831"/>
            <a:ext cx="2321719" cy="1119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Képeken az 5 legszebb magyar erdő, amit feltétlenül látnod kell - Utazás |  Femina">
            <a:extLst>
              <a:ext uri="{FF2B5EF4-FFF2-40B4-BE49-F238E27FC236}">
                <a16:creationId xmlns:a16="http://schemas.microsoft.com/office/drawing/2014/main" id="{6D74E3C7-3E50-6D1A-B672-07017637A0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27471" r="224"/>
          <a:stretch/>
        </p:blipFill>
        <p:spPr bwMode="auto">
          <a:xfrm>
            <a:off x="4989164" y="2840831"/>
            <a:ext cx="2316511" cy="1122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10 legszebb hegy az utazom.com szerint - Hegy Dél-Amerika, Alpok, Tátra,  Mont Blanc, Monte Rosa, Himalája, Dolomitok | Utazom.com utazási iroda">
            <a:extLst>
              <a:ext uri="{FF2B5EF4-FFF2-40B4-BE49-F238E27FC236}">
                <a16:creationId xmlns:a16="http://schemas.microsoft.com/office/drawing/2014/main" id="{20587878-1F97-F8F9-95F0-3902FC45E5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35" b="18035"/>
          <a:stretch/>
        </p:blipFill>
        <p:spPr bwMode="auto">
          <a:xfrm>
            <a:off x="8385174" y="2841624"/>
            <a:ext cx="2324101" cy="1117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6830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7000">
              <a:schemeClr val="accent6">
                <a:lumMod val="63000"/>
              </a:schemeClr>
            </a:gs>
            <a:gs pos="35040">
              <a:schemeClr val="accent2">
                <a:alpha val="82000"/>
                <a:lumMod val="84000"/>
              </a:schemeClr>
            </a:gs>
            <a:gs pos="0">
              <a:schemeClr val="accent4"/>
            </a:gs>
            <a:gs pos="100000">
              <a:srgbClr val="FFC000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ím 12">
            <a:extLst>
              <a:ext uri="{FF2B5EF4-FFF2-40B4-BE49-F238E27FC236}">
                <a16:creationId xmlns:a16="http://schemas.microsoft.com/office/drawing/2014/main" id="{42F9BE49-FCF9-5197-E255-42488898DD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Rendőr szimulátor</a:t>
            </a:r>
            <a:endParaRPr lang="en-US" dirty="0"/>
          </a:p>
        </p:txBody>
      </p:sp>
      <p:sp>
        <p:nvSpPr>
          <p:cNvPr id="15" name="Szöveg helye 14">
            <a:extLst>
              <a:ext uri="{FF2B5EF4-FFF2-40B4-BE49-F238E27FC236}">
                <a16:creationId xmlns:a16="http://schemas.microsoft.com/office/drawing/2014/main" id="{1CF6BCAD-AE76-32E0-A6EB-A8413C121C9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1658219" y="2429753"/>
            <a:ext cx="2522391" cy="510157"/>
          </a:xfrm>
        </p:spPr>
        <p:txBody>
          <a:bodyPr/>
          <a:lstStyle/>
          <a:p>
            <a:r>
              <a:rPr lang="hu-HU" dirty="0"/>
              <a:t>3 különböző eset</a:t>
            </a:r>
            <a:endParaRPr lang="en-US" dirty="0"/>
          </a:p>
        </p:txBody>
      </p:sp>
      <p:pic>
        <p:nvPicPr>
          <p:cNvPr id="5" name="Tartalom helye 4">
            <a:extLst>
              <a:ext uri="{FF2B5EF4-FFF2-40B4-BE49-F238E27FC236}">
                <a16:creationId xmlns:a16="http://schemas.microsoft.com/office/drawing/2014/main" id="{3EE77C52-D400-50C0-8550-B93CD5A4716C}"/>
              </a:ext>
            </a:extLst>
          </p:cNvPr>
          <p:cNvPicPr>
            <a:picLocks noGrp="1" noChangeAspect="1"/>
          </p:cNvPicPr>
          <p:nvPr>
            <p:ph sz="quarter" idx="4294967295"/>
          </p:nvPr>
        </p:nvPicPr>
        <p:blipFill rotWithShape="1">
          <a:blip r:embed="rId2"/>
          <a:srcRect l="8198" t="18326" r="53084" b="51948"/>
          <a:stretch/>
        </p:blipFill>
        <p:spPr>
          <a:xfrm rot="21422971">
            <a:off x="6354061" y="3145051"/>
            <a:ext cx="4811342" cy="2076783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4" name="Kép 3">
            <a:extLst>
              <a:ext uri="{FF2B5EF4-FFF2-40B4-BE49-F238E27FC236}">
                <a16:creationId xmlns:a16="http://schemas.microsoft.com/office/drawing/2014/main" id="{8BD5F06C-05D4-9377-E683-E526BE7E8C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588" t="20756" r="32887" b="34983"/>
          <a:stretch/>
        </p:blipFill>
        <p:spPr>
          <a:xfrm rot="205347">
            <a:off x="832092" y="3140274"/>
            <a:ext cx="4820606" cy="2086338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9" name="Szöveg helye 14">
            <a:extLst>
              <a:ext uri="{FF2B5EF4-FFF2-40B4-BE49-F238E27FC236}">
                <a16:creationId xmlns:a16="http://schemas.microsoft.com/office/drawing/2014/main" id="{97A91318-D272-4878-9D48-3FBFB6BB0D16}"/>
              </a:ext>
            </a:extLst>
          </p:cNvPr>
          <p:cNvSpPr txBox="1">
            <a:spLocks/>
          </p:cNvSpPr>
          <p:nvPr/>
        </p:nvSpPr>
        <p:spPr>
          <a:xfrm>
            <a:off x="7133077" y="2429753"/>
            <a:ext cx="2522391" cy="5101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accent3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 dirty="0"/>
              <a:t>6 féle megoldás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72951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7000">
              <a:schemeClr val="accent6">
                <a:lumMod val="63000"/>
              </a:schemeClr>
            </a:gs>
            <a:gs pos="35040">
              <a:schemeClr val="accent2">
                <a:alpha val="82000"/>
                <a:lumMod val="84000"/>
              </a:schemeClr>
            </a:gs>
            <a:gs pos="0">
              <a:schemeClr val="accent4"/>
            </a:gs>
            <a:gs pos="100000">
              <a:srgbClr val="FFC000"/>
            </a:gs>
          </a:gsLst>
          <a:lin ang="30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ím 11">
            <a:extLst>
              <a:ext uri="{FF2B5EF4-FFF2-40B4-BE49-F238E27FC236}">
                <a16:creationId xmlns:a16="http://schemas.microsoft.com/office/drawing/2014/main" id="{C58F4EC1-B064-4BE3-269C-00AF0723F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Jurassic</a:t>
            </a:r>
            <a:r>
              <a:rPr lang="hu-HU" dirty="0"/>
              <a:t> Park IV.</a:t>
            </a:r>
            <a:endParaRPr lang="en-US" dirty="0"/>
          </a:p>
        </p:txBody>
      </p:sp>
      <p:sp>
        <p:nvSpPr>
          <p:cNvPr id="15" name="Szöveg helye 14">
            <a:extLst>
              <a:ext uri="{FF2B5EF4-FFF2-40B4-BE49-F238E27FC236}">
                <a16:creationId xmlns:a16="http://schemas.microsoft.com/office/drawing/2014/main" id="{81ADF532-0663-7466-CB53-F9ABDFCB4640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557437" y="2704876"/>
            <a:ext cx="2522391" cy="653206"/>
          </a:xfrm>
        </p:spPr>
        <p:txBody>
          <a:bodyPr/>
          <a:lstStyle/>
          <a:p>
            <a:r>
              <a:rPr lang="hu-HU" sz="1800" dirty="0"/>
              <a:t>2 szemszög</a:t>
            </a:r>
            <a:endParaRPr lang="en-US" sz="1800" dirty="0"/>
          </a:p>
        </p:txBody>
      </p:sp>
      <p:sp>
        <p:nvSpPr>
          <p:cNvPr id="19" name="Szöveg helye 14">
            <a:extLst>
              <a:ext uri="{FF2B5EF4-FFF2-40B4-BE49-F238E27FC236}">
                <a16:creationId xmlns:a16="http://schemas.microsoft.com/office/drawing/2014/main" id="{2B065B2D-919F-CD44-E756-00DA0E8E43B8}"/>
              </a:ext>
            </a:extLst>
          </p:cNvPr>
          <p:cNvSpPr txBox="1">
            <a:spLocks/>
          </p:cNvSpPr>
          <p:nvPr/>
        </p:nvSpPr>
        <p:spPr>
          <a:xfrm>
            <a:off x="4828200" y="2303253"/>
            <a:ext cx="2559538" cy="105482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140000"/>
              </a:lnSpc>
              <a:spcBef>
                <a:spcPts val="1000"/>
              </a:spcBef>
              <a:buFontTx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 sz="1800" dirty="0"/>
              <a:t>Párbeszédek</a:t>
            </a:r>
          </a:p>
          <a:p>
            <a:r>
              <a:rPr lang="hu-HU" sz="1800" dirty="0"/>
              <a:t>Döntési lehetőségek</a:t>
            </a:r>
            <a:endParaRPr lang="en-US" sz="1800" dirty="0"/>
          </a:p>
        </p:txBody>
      </p:sp>
      <p:sp>
        <p:nvSpPr>
          <p:cNvPr id="20" name="Szöveg helye 14">
            <a:extLst>
              <a:ext uri="{FF2B5EF4-FFF2-40B4-BE49-F238E27FC236}">
                <a16:creationId xmlns:a16="http://schemas.microsoft.com/office/drawing/2014/main" id="{656F3B72-6640-E81A-035C-9D9F52DF3539}"/>
              </a:ext>
            </a:extLst>
          </p:cNvPr>
          <p:cNvSpPr txBox="1">
            <a:spLocks/>
          </p:cNvSpPr>
          <p:nvPr/>
        </p:nvSpPr>
        <p:spPr>
          <a:xfrm>
            <a:off x="8125381" y="2303253"/>
            <a:ext cx="3743712" cy="105754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140000"/>
              </a:lnSpc>
              <a:spcBef>
                <a:spcPts val="1000"/>
              </a:spcBef>
              <a:buFontTx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hu-HU" sz="1800" dirty="0"/>
              <a:t>210 Sikeres végkifejlet</a:t>
            </a:r>
          </a:p>
          <a:p>
            <a:pPr algn="l"/>
            <a:r>
              <a:rPr lang="hu-HU" sz="1800" dirty="0"/>
              <a:t>268 Sikertelen végkifejlet</a:t>
            </a: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3D8405A6-651A-77EF-71E9-079D6B49FFE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552" t="21132" r="66675" b="46415"/>
          <a:stretch/>
        </p:blipFill>
        <p:spPr>
          <a:xfrm>
            <a:off x="4806441" y="3499919"/>
            <a:ext cx="2579113" cy="1980447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AC893421-81F5-D264-9A74-A6E2B8D62CB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2665" t="15598" r="3774" b="55723"/>
          <a:stretch/>
        </p:blipFill>
        <p:spPr>
          <a:xfrm rot="367517">
            <a:off x="8376249" y="3642436"/>
            <a:ext cx="2872597" cy="1966824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4" name="Kép 3">
            <a:extLst>
              <a:ext uri="{FF2B5EF4-FFF2-40B4-BE49-F238E27FC236}">
                <a16:creationId xmlns:a16="http://schemas.microsoft.com/office/drawing/2014/main" id="{B065E214-3E89-4CD5-4562-D64BF151307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882" t="23007" r="60577" b="60558"/>
          <a:stretch/>
        </p:blipFill>
        <p:spPr>
          <a:xfrm rot="21351322">
            <a:off x="759927" y="3546346"/>
            <a:ext cx="3285739" cy="1064274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2" name="Szövegdoboz 1">
            <a:extLst>
              <a:ext uri="{FF2B5EF4-FFF2-40B4-BE49-F238E27FC236}">
                <a16:creationId xmlns:a16="http://schemas.microsoft.com/office/drawing/2014/main" id="{11DE5A4A-F2CD-277C-F278-15CDCF9E2A9B}"/>
              </a:ext>
            </a:extLst>
          </p:cNvPr>
          <p:cNvSpPr txBox="1"/>
          <p:nvPr/>
        </p:nvSpPr>
        <p:spPr>
          <a:xfrm rot="325957">
            <a:off x="9200561" y="3219582"/>
            <a:ext cx="18356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200" dirty="0">
                <a:solidFill>
                  <a:schemeClr val="bg2">
                    <a:lumMod val="50000"/>
                  </a:schemeClr>
                </a:solidFill>
              </a:rPr>
              <a:t>478 végkifejlet összesen</a:t>
            </a:r>
            <a:endParaRPr lang="en-US" sz="12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70612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7000">
              <a:schemeClr val="accent6">
                <a:lumMod val="63000"/>
              </a:schemeClr>
            </a:gs>
            <a:gs pos="35040">
              <a:schemeClr val="accent2">
                <a:alpha val="82000"/>
                <a:lumMod val="84000"/>
              </a:schemeClr>
            </a:gs>
            <a:gs pos="0">
              <a:schemeClr val="accent4"/>
            </a:gs>
            <a:gs pos="100000">
              <a:srgbClr val="FFC000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ím 6">
            <a:extLst>
              <a:ext uri="{FF2B5EF4-FFF2-40B4-BE49-F238E27FC236}">
                <a16:creationId xmlns:a16="http://schemas.microsoft.com/office/drawing/2014/main" id="{8082A4C3-A382-9415-4ADD-265BF48452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1641"/>
            <a:ext cx="10515600" cy="1325563"/>
          </a:xfrm>
        </p:spPr>
        <p:txBody>
          <a:bodyPr/>
          <a:lstStyle/>
          <a:p>
            <a:r>
              <a:rPr lang="hu-HU" dirty="0"/>
              <a:t>Dinoszaurusz bemutató</a:t>
            </a:r>
            <a:endParaRPr lang="en-US" dirty="0"/>
          </a:p>
        </p:txBody>
      </p:sp>
      <p:sp>
        <p:nvSpPr>
          <p:cNvPr id="9" name="Tartalom helye 8">
            <a:extLst>
              <a:ext uri="{FF2B5EF4-FFF2-40B4-BE49-F238E27FC236}">
                <a16:creationId xmlns:a16="http://schemas.microsoft.com/office/drawing/2014/main" id="{353C6B86-86C6-4DE9-E4BF-52A11CAB6B79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793801" y="2432711"/>
            <a:ext cx="2303083" cy="2743200"/>
          </a:xfrm>
          <a:noFill/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/>
              <a:t>Tömör leírás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/>
              <a:t>Bemutató kép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/>
              <a:t>28 faj</a:t>
            </a:r>
            <a:endParaRPr lang="en-US" dirty="0"/>
          </a:p>
        </p:txBody>
      </p:sp>
      <p:pic>
        <p:nvPicPr>
          <p:cNvPr id="5" name="Tartalom helye 4">
            <a:extLst>
              <a:ext uri="{FF2B5EF4-FFF2-40B4-BE49-F238E27FC236}">
                <a16:creationId xmlns:a16="http://schemas.microsoft.com/office/drawing/2014/main" id="{88651E2A-D9B4-4C81-547E-403C5C57B7EC}"/>
              </a:ext>
            </a:extLst>
          </p:cNvPr>
          <p:cNvPicPr>
            <a:picLocks noGrp="1" noChangeAspect="1"/>
          </p:cNvPicPr>
          <p:nvPr>
            <p:ph sz="quarter" idx="31"/>
          </p:nvPr>
        </p:nvPicPr>
        <p:blipFill rotWithShape="1">
          <a:blip r:embed="rId2"/>
          <a:srcRect l="2654" t="5487" r="40283" b="5487"/>
          <a:stretch/>
        </p:blipFill>
        <p:spPr>
          <a:xfrm>
            <a:off x="3096884" y="1597055"/>
            <a:ext cx="5125170" cy="4414513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3" name="Tartalom helye 2">
            <a:extLst>
              <a:ext uri="{FF2B5EF4-FFF2-40B4-BE49-F238E27FC236}">
                <a16:creationId xmlns:a16="http://schemas.microsoft.com/office/drawing/2014/main" id="{91772F6A-AFD9-0B17-1847-12BBE9197521}"/>
              </a:ext>
            </a:extLst>
          </p:cNvPr>
          <p:cNvPicPr>
            <a:picLocks noGrp="1" noChangeAspect="1"/>
          </p:cNvPicPr>
          <p:nvPr>
            <p:ph sz="quarter" idx="30"/>
          </p:nvPr>
        </p:nvPicPr>
        <p:blipFill rotWithShape="1">
          <a:blip r:embed="rId3"/>
          <a:srcRect t="4353" r="72497" b="5640"/>
          <a:stretch/>
        </p:blipFill>
        <p:spPr>
          <a:xfrm>
            <a:off x="8710163" y="1597057"/>
            <a:ext cx="2643637" cy="4866609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8" name="Szöveg helye 7">
            <a:extLst>
              <a:ext uri="{FF2B5EF4-FFF2-40B4-BE49-F238E27FC236}">
                <a16:creationId xmlns:a16="http://schemas.microsoft.com/office/drawing/2014/main" id="{E5C83596-7262-1F60-9F75-27128644BAA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38200" y="6345297"/>
            <a:ext cx="10515600" cy="686070"/>
          </a:xfrm>
        </p:spPr>
        <p:txBody>
          <a:bodyPr/>
          <a:lstStyle/>
          <a:p>
            <a:r>
              <a:rPr lang="en-US" sz="1200" i="1" dirty="0">
                <a:hlinkClick r:id="rId4"/>
              </a:rPr>
              <a:t>https://www.text-image.com/convert/</a:t>
            </a:r>
            <a:endParaRPr lang="hu-HU" sz="1200" i="1" dirty="0"/>
          </a:p>
          <a:p>
            <a:endParaRPr lang="hu-HU" sz="1200" i="1" dirty="0"/>
          </a:p>
        </p:txBody>
      </p:sp>
    </p:spTree>
    <p:extLst>
      <p:ext uri="{BB962C8B-B14F-4D97-AF65-F5344CB8AC3E}">
        <p14:creationId xmlns:p14="http://schemas.microsoft.com/office/powerpoint/2010/main" val="1527432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7000">
              <a:schemeClr val="accent6">
                <a:lumMod val="63000"/>
              </a:schemeClr>
            </a:gs>
            <a:gs pos="35040">
              <a:schemeClr val="accent2">
                <a:alpha val="82000"/>
                <a:lumMod val="84000"/>
              </a:schemeClr>
            </a:gs>
            <a:gs pos="0">
              <a:schemeClr val="accent4"/>
            </a:gs>
            <a:gs pos="100000">
              <a:srgbClr val="FFC000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79E75-B9FE-CF36-3664-1AB293ED0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Források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F47B4A-0538-FAD8-7A24-931BA48AE07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2761" y="3426703"/>
            <a:ext cx="5539666" cy="2616883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hlinkClick r:id="rId2"/>
              </a:rPr>
              <a:t>http://csekonics-koszeg.gportal.hu/gindex.php?pg=29647843</a:t>
            </a:r>
            <a:endParaRPr lang="hu-HU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1200" dirty="0">
                <a:hlinkClick r:id="rId3"/>
              </a:rPr>
              <a:t>https://hu.pinterest.com/pin/525513850276695281/</a:t>
            </a:r>
            <a:endParaRPr lang="hu-HU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1200" dirty="0">
                <a:hlinkClick r:id="rId4"/>
              </a:rPr>
              <a:t>https://femina.hu/utazas/legszebb-magyar-erdok/</a:t>
            </a:r>
            <a:endParaRPr lang="hu-HU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1200" dirty="0">
                <a:hlinkClick r:id="rId5"/>
              </a:rPr>
              <a:t>https://utazom.com/cikk/10-legszebb-hegy-az-utazomcom-szerint</a:t>
            </a:r>
            <a:endParaRPr lang="hu-HU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1200" dirty="0">
                <a:hlinkClick r:id="rId6"/>
              </a:rPr>
              <a:t>https://www.femcafe.hu/cikkek/utazas/sivatag-uvegdarabok-ustokos-robbanas-osidok-elmelet</a:t>
            </a:r>
            <a:endParaRPr lang="hu-HU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1200" dirty="0">
                <a:hlinkClick r:id="rId7"/>
              </a:rPr>
              <a:t>https://jurassicpark.fandom.com/wiki/Jurassic_Park_Wiki</a:t>
            </a:r>
            <a:endParaRPr lang="hu-HU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hu-HU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hu-HU" sz="1200" dirty="0"/>
          </a:p>
        </p:txBody>
      </p:sp>
    </p:spTree>
    <p:extLst>
      <p:ext uri="{BB962C8B-B14F-4D97-AF65-F5344CB8AC3E}">
        <p14:creationId xmlns:p14="http://schemas.microsoft.com/office/powerpoint/2010/main" val="790024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éma">
  <a:themeElements>
    <a:clrScheme name="1. egyéni séma">
      <a:dk1>
        <a:srgbClr val="000000"/>
      </a:dk1>
      <a:lt1>
        <a:srgbClr val="FFFFFF"/>
      </a:lt1>
      <a:dk2>
        <a:srgbClr val="FC4EFB"/>
      </a:dk2>
      <a:lt2>
        <a:srgbClr val="E7E6E6"/>
      </a:lt2>
      <a:accent1>
        <a:srgbClr val="FF0000"/>
      </a:accent1>
      <a:accent2>
        <a:srgbClr val="1BDEF5"/>
      </a:accent2>
      <a:accent3>
        <a:srgbClr val="C7F7FC"/>
      </a:accent3>
      <a:accent4>
        <a:srgbClr val="D00000"/>
      </a:accent4>
      <a:accent5>
        <a:srgbClr val="C00000"/>
      </a:accent5>
      <a:accent6>
        <a:srgbClr val="FF0000"/>
      </a:accent6>
      <a:hlink>
        <a:srgbClr val="FF0000"/>
      </a:hlink>
      <a:folHlink>
        <a:srgbClr val="C00000"/>
      </a:folHlink>
    </a:clrScheme>
    <a:fontScheme name="Custom 15">
      <a:majorFont>
        <a:latin typeface="Biome"/>
        <a:ea typeface=""/>
        <a:cs typeface=""/>
      </a:majorFont>
      <a:minorFont>
        <a:latin typeface="Arial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cientific-Findings_WAC_CP_v10" id="{DFB4E90D-091B-45B9-9CB3-B93AA2CDF265}" vid="{C9138B91-C486-4852-8AB0-95D8040FA95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C44BFB8-0B48-48D5-A0BA-9317960E8F6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86D7367-F508-4F80-B02C-79260B726607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D9DD645B-D823-4D85-A8AC-AFAC8212B2F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Scientific findings presentation</Template>
  <TotalTime>21</TotalTime>
  <Words>214</Words>
  <Application>Microsoft Office PowerPoint</Application>
  <PresentationFormat>Szélesvásznú</PresentationFormat>
  <Paragraphs>76</Paragraphs>
  <Slides>9</Slides>
  <Notes>3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6</vt:i4>
      </vt:variant>
      <vt:variant>
        <vt:lpstr>Téma</vt:lpstr>
      </vt:variant>
      <vt:variant>
        <vt:i4>1</vt:i4>
      </vt:variant>
      <vt:variant>
        <vt:lpstr>Diacímek</vt:lpstr>
      </vt:variant>
      <vt:variant>
        <vt:i4>9</vt:i4>
      </vt:variant>
    </vt:vector>
  </HeadingPairs>
  <TitlesOfParts>
    <vt:vector size="16" baseType="lpstr">
      <vt:lpstr>Arial</vt:lpstr>
      <vt:lpstr>Arial Nova</vt:lpstr>
      <vt:lpstr>Biome</vt:lpstr>
      <vt:lpstr>Biome Light</vt:lpstr>
      <vt:lpstr>Calibri</vt:lpstr>
      <vt:lpstr>Segoe UI</vt:lpstr>
      <vt:lpstr>Office-téma</vt:lpstr>
      <vt:lpstr>Projekt</vt:lpstr>
      <vt:lpstr>Programok</vt:lpstr>
      <vt:lpstr>Távlovagló verseny</vt:lpstr>
      <vt:lpstr>Lovak</vt:lpstr>
      <vt:lpstr>Pályák</vt:lpstr>
      <vt:lpstr>Rendőr szimulátor</vt:lpstr>
      <vt:lpstr>Jurassic Park IV.</vt:lpstr>
      <vt:lpstr>Dinoszaurusz bemutató</vt:lpstr>
      <vt:lpstr>Források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Projekt</dc:title>
  <dc:creator>Janka Hegedűs</dc:creator>
  <cp:lastModifiedBy>Janka Hegedűs</cp:lastModifiedBy>
  <cp:revision>47</cp:revision>
  <dcterms:created xsi:type="dcterms:W3CDTF">2023-03-29T14:09:30Z</dcterms:created>
  <dcterms:modified xsi:type="dcterms:W3CDTF">2023-04-14T21:55:20Z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